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1" r:id="rId6"/>
  </p:sldIdLst>
  <p:sldSz cx="14630400" cy="8229600"/>
  <p:notesSz cx="8229600" cy="14630400"/>
  <p:embeddedFontLst>
    <p:embeddedFont>
      <p:font typeface="Franklin Gothic Demi Cond" panose="020B0706030402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 Demi" panose="020B0703020102020204" pitchFamily="34" charset="0"/>
      <p:regular r:id="rId14"/>
      <p:italic r:id="rId15"/>
    </p:embeddedFont>
    <p:embeddedFont>
      <p:font typeface="Fira Sans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  <a:srgbClr val="F94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404" autoAdjust="0"/>
  </p:normalViewPr>
  <p:slideViewPr>
    <p:cSldViewPr snapToGrid="0" snapToObjects="1">
      <p:cViewPr varScale="1">
        <p:scale>
          <a:sx n="93" d="100"/>
          <a:sy n="93" d="100"/>
        </p:scale>
        <p:origin x="50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43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9A27D-9AEE-490A-8951-2F6460D12C44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6297-32AA-468F-B481-CBF0BF24FC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483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25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</a:rPr>
              <a:t>City bot</a:t>
            </a:r>
            <a:endParaRPr lang="en-US" sz="4450" dirty="0">
              <a:latin typeface="Franklin Gothic Demi" panose="020B07030201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689770"/>
            <a:ext cx="7504637" cy="3955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Городецкий Егор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Баранов Егор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chemeClr val="bg1"/>
                </a:solidFill>
                <a:latin typeface="Franklin Gothic Demi Cond" panose="020B0706030402020204" pitchFamily="34" charset="0"/>
              </a:rPr>
              <a:t>Вторушин  Алексей</a:t>
            </a:r>
            <a:endParaRPr lang="en-US" sz="175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0" y="5608200"/>
            <a:ext cx="1035605" cy="145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1198120" y="5524834"/>
            <a:ext cx="2060734" cy="582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1" t="9509" r="45846" b="9116"/>
          <a:stretch/>
        </p:blipFill>
        <p:spPr bwMode="auto">
          <a:xfrm>
            <a:off x="9144001" y="-24134"/>
            <a:ext cx="5981700" cy="825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Краткое описание</a:t>
            </a:r>
            <a:endParaRPr lang="en-US" sz="4450" dirty="0">
              <a:latin typeface="Franklin Gothic Demi Cond" panose="020B07060304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25039" y="3522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6195120" y="360299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b="1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Inconsolata Bold" pitchFamily="34" charset="-122"/>
              </a:rPr>
              <a:t>Популярная игра в города</a:t>
            </a:r>
            <a:endParaRPr lang="en-US" sz="220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433155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Одна из </a:t>
            </a:r>
            <a:r>
              <a:rPr lang="en-US" sz="1750" dirty="0" err="1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самых</a:t>
            </a:r>
            <a:r>
              <a:rPr lang="en-US" sz="1750" dirty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популярных игр-</a:t>
            </a:r>
            <a:r>
              <a:rPr lang="ru-RU" sz="1750" dirty="0" err="1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таймкиллеров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37302" y="3522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10307383" y="361144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17685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Цель</a:t>
            </a:r>
            <a:endParaRPr lang="en-US" sz="22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923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Называть города по порядку первой и последней буквы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06243" y="5690949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>
              <a:latin typeface="Franklin Gothic Demi Cond" panose="020B07060304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>
              <a:latin typeface="Franklin Gothic Demi Cond" panose="020B0706030402020204" pitchFamily="34" charset="0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t="5457" r="29766"/>
          <a:stretch/>
        </p:blipFill>
        <p:spPr bwMode="auto">
          <a:xfrm>
            <a:off x="0" y="0"/>
            <a:ext cx="5257800" cy="82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11784458" y="7253555"/>
            <a:ext cx="3328827" cy="1202076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8" y="2721412"/>
            <a:ext cx="8517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Библиотеки в код</a:t>
            </a:r>
            <a:r>
              <a:rPr lang="en-US" sz="4400" b="1" dirty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е</a:t>
            </a:r>
            <a:endParaRPr lang="en-US" sz="4450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</a:rPr>
              <a:t>VK_api</a:t>
            </a:r>
            <a:endParaRPr lang="en-US" sz="2200" dirty="0">
              <a:latin typeface="Franklin Gothic Demi Cond" panose="020B07060304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1164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</a:rPr>
              <a:t>Основная библиотека в проекте,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</a:rPr>
              <a:t>Нужна для </a:t>
            </a: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</a:rPr>
              <a:t>поддержки работы бота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</a:rPr>
              <a:t>Random</a:t>
            </a:r>
            <a:endParaRPr lang="en-US" sz="2200" dirty="0">
              <a:solidFill>
                <a:srgbClr val="F94CAF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</a:rPr>
              <a:t>Распределение карт в  игре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F94CAF"/>
                </a:solidFill>
                <a:latin typeface="Franklin Gothic Demi Cond" panose="020B0706030402020204" pitchFamily="34" charset="0"/>
              </a:rPr>
              <a:t>Sqlite3</a:t>
            </a:r>
            <a:endParaRPr lang="en-US" sz="2200" dirty="0">
              <a:solidFill>
                <a:srgbClr val="F94CAF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Библиотека </a:t>
            </a:r>
            <a:r>
              <a:rPr lang="en-US" sz="1750" dirty="0" err="1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для</a:t>
            </a: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хранения информации о пользователях в базе данных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784458" y="7253555"/>
            <a:ext cx="3328827" cy="1202076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89" y="868561"/>
            <a:ext cx="6870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Механика</a:t>
            </a:r>
            <a:r>
              <a:rPr lang="en-US" sz="4450" b="1" dirty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ru-RU" sz="4450" b="1" dirty="0" smtClean="0">
                <a:solidFill>
                  <a:srgbClr val="F94CAF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бота</a:t>
            </a:r>
            <a:endParaRPr lang="en-US" sz="4450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2144316"/>
            <a:ext cx="3845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Первый город</a:t>
            </a:r>
            <a:endParaRPr lang="en-US" sz="2200" dirty="0">
              <a:latin typeface="Franklin Gothic Demi Cond" panose="020B07060304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754422" y="2634733"/>
            <a:ext cx="6082189" cy="734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Fira Sans" pitchFamily="34" charset="-122"/>
                <a:cs typeface="Fira Sans" pitchFamily="34" charset="-120"/>
              </a:rPr>
              <a:t>Бот пишет первый город</a:t>
            </a:r>
            <a:endParaRPr lang="en-US" sz="1750" dirty="0">
              <a:latin typeface="Franklin Gothic Demi Cond" panose="020B0706030402020204" pitchFamily="34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 smtClean="0">
                <a:solidFill>
                  <a:srgbClr val="DAD1E6"/>
                </a:solidFill>
                <a:latin typeface="Franklin Gothic Demi Cond" panose="020B0706030402020204" pitchFamily="34" charset="0"/>
                <a:ea typeface="Inconsolata Bold" pitchFamily="34" charset="-122"/>
                <a:cs typeface="Inconsolata Bold" pitchFamily="34" charset="-120"/>
              </a:rPr>
              <a:t>Ответ пользователя</a:t>
            </a:r>
            <a:endParaRPr lang="en-US" sz="2200" dirty="0">
              <a:latin typeface="Franklin Gothic Demi" panose="020B07030201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Пользователь отвечае</a:t>
            </a: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т боту</a:t>
            </a:r>
            <a:endParaRPr lang="en-US" sz="1750" dirty="0">
              <a:latin typeface="Franklin Gothic Demi" panose="020B070302010202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Проверка</a:t>
            </a:r>
            <a:endParaRPr lang="en-US" sz="2200" dirty="0">
              <a:latin typeface="Franklin Gothic Demi" panose="020B07030201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Бот проверяет введенное пользователем слово на соответствие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 правилам игры</a:t>
            </a:r>
            <a:endParaRPr lang="en-US" sz="1750" dirty="0">
              <a:latin typeface="Franklin Gothic Demi" panose="020B070302010202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b="1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Продолжение игры</a:t>
            </a:r>
            <a:endParaRPr lang="en-US" sz="2200" dirty="0">
              <a:latin typeface="Franklin Gothic Demi" panose="020B070302010202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Пока пользователь не остановит работу бота</a:t>
            </a:r>
            <a:endParaRPr lang="en-US" sz="1750" dirty="0">
              <a:latin typeface="Franklin Gothic Demi" panose="020B0703020102020204" pitchFamily="34" charset="0"/>
            </a:endParaRPr>
          </a:p>
        </p:txBody>
      </p:sp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0" b="8047"/>
          <a:stretch/>
        </p:blipFill>
        <p:spPr bwMode="auto">
          <a:xfrm>
            <a:off x="-5863930" y="0"/>
            <a:ext cx="11350330" cy="82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/>
          <p:cNvSpPr/>
          <p:nvPr/>
        </p:nvSpPr>
        <p:spPr>
          <a:xfrm>
            <a:off x="11784458" y="7253555"/>
            <a:ext cx="3328827" cy="1202076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889534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Буд</a:t>
            </a: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ем</a:t>
            </a:r>
            <a:r>
              <a:rPr lang="en-US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рад</a:t>
            </a:r>
            <a:r>
              <a:rPr lang="ru-RU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ы</a:t>
            </a:r>
            <a:r>
              <a:rPr lang="en-US" sz="1750" dirty="0" smtClean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>
                <a:solidFill>
                  <a:srgbClr val="DAD1E6"/>
                </a:solidFill>
                <a:latin typeface="Franklin Gothic Demi" panose="020B0703020102020204" pitchFamily="34" charset="0"/>
                <a:ea typeface="Fira Sans" pitchFamily="34" charset="-122"/>
                <a:cs typeface="Fira Sans" pitchFamily="34" charset="-120"/>
              </a:rPr>
              <a:t>ответить на ваши вопросы.</a:t>
            </a:r>
            <a:endParaRPr lang="en-US" sz="1750" dirty="0">
              <a:latin typeface="Franklin Gothic Demi" panose="020B0703020102020204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8347389" y="2583299"/>
            <a:ext cx="5984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 err="1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Спасибо</a:t>
            </a:r>
            <a:r>
              <a:rPr lang="en-US" sz="4450" b="1" dirty="0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ru-RU" sz="4450" b="1" dirty="0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з</a:t>
            </a:r>
            <a:r>
              <a:rPr lang="en-US" sz="4450" b="1" dirty="0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а</a:t>
            </a:r>
            <a:endParaRPr lang="ru-RU" sz="4450" b="1" dirty="0" smtClean="0">
              <a:solidFill>
                <a:srgbClr val="F94CAF"/>
              </a:solidFill>
              <a:latin typeface="Franklin Gothic Demi" panose="020B0703020102020204" pitchFamily="34" charset="0"/>
              <a:ea typeface="Inconsolata Bold" pitchFamily="34" charset="-122"/>
              <a:cs typeface="Inconsolata Bold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4450" b="1" dirty="0">
                <a:solidFill>
                  <a:srgbClr val="F94CAF"/>
                </a:solidFill>
                <a:latin typeface="Franklin Gothic Demi" panose="020B0703020102020204" pitchFamily="34" charset="0"/>
                <a:ea typeface="Inconsolata Bold" pitchFamily="34" charset="-122"/>
                <a:cs typeface="Inconsolata Bold" pitchFamily="34" charset="-120"/>
              </a:rPr>
              <a:t>внимание!</a:t>
            </a:r>
            <a:endParaRPr lang="en-US" sz="4450" dirty="0">
              <a:latin typeface="Franklin Gothic Demi" panose="020B0703020102020204" pitchFamily="34" charset="0"/>
            </a:endParaRPr>
          </a:p>
        </p:txBody>
      </p:sp>
      <p:pic>
        <p:nvPicPr>
          <p:cNvPr id="4104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1" r="24307"/>
          <a:stretch/>
        </p:blipFill>
        <p:spPr bwMode="auto">
          <a:xfrm>
            <a:off x="-57150" y="0"/>
            <a:ext cx="64389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1784458" y="7253555"/>
            <a:ext cx="3328827" cy="1202076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111</Words>
  <Application>Microsoft Office PowerPoint</Application>
  <PresentationFormat>Произвольный</PresentationFormat>
  <Paragraphs>37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Franklin Gothic Demi Cond</vt:lpstr>
      <vt:lpstr>Arial</vt:lpstr>
      <vt:lpstr>Calibri</vt:lpstr>
      <vt:lpstr>Franklin Gothic Demi</vt:lpstr>
      <vt:lpstr>Fira Sans</vt:lpstr>
      <vt:lpstr>Inconsolata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Анатолий Баранов</cp:lastModifiedBy>
  <cp:revision>13</cp:revision>
  <dcterms:created xsi:type="dcterms:W3CDTF">2025-02-27T15:12:09Z</dcterms:created>
  <dcterms:modified xsi:type="dcterms:W3CDTF">2025-04-17T15:40:45Z</dcterms:modified>
</cp:coreProperties>
</file>